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2" r:id="rId6"/>
    <p:sldId id="274" r:id="rId7"/>
    <p:sldId id="276" r:id="rId8"/>
    <p:sldId id="282" r:id="rId9"/>
    <p:sldId id="263" r:id="rId10"/>
    <p:sldId id="277" r:id="rId11"/>
    <p:sldId id="278" r:id="rId12"/>
    <p:sldId id="273" r:id="rId13"/>
    <p:sldId id="279" r:id="rId14"/>
    <p:sldId id="280" r:id="rId15"/>
    <p:sldId id="281" r:id="rId16"/>
    <p:sldId id="264" r:id="rId17"/>
    <p:sldId id="268" r:id="rId18"/>
    <p:sldId id="269" r:id="rId19"/>
    <p:sldId id="270" r:id="rId20"/>
    <p:sldId id="266" r:id="rId21"/>
    <p:sldId id="271" r:id="rId22"/>
    <p:sldId id="272" r:id="rId23"/>
    <p:sldId id="261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D229F-D8E7-4187-AD15-E94065599B87}" v="824" dt="2022-06-07T15:40:4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聪 胡" userId="e9d95f40c6b3919d" providerId="LiveId" clId="{E3BD229F-D8E7-4187-AD15-E94065599B87}"/>
    <pc:docChg chg="undo custSel addSld delSld modSld sldOrd addMainMaster delMainMaster">
      <pc:chgData name="聪 胡" userId="e9d95f40c6b3919d" providerId="LiveId" clId="{E3BD229F-D8E7-4187-AD15-E94065599B87}" dt="2022-06-08T01:21:40.105" v="2533" actId="47"/>
      <pc:docMkLst>
        <pc:docMk/>
      </pc:docMkLst>
      <pc:sldChg chg="addSp delSp modSp new mod setBg modClrScheme delDesignElem chgLayout">
        <pc:chgData name="聪 胡" userId="e9d95f40c6b3919d" providerId="LiveId" clId="{E3BD229F-D8E7-4187-AD15-E94065599B87}" dt="2022-06-07T15:39:04.784" v="2468" actId="2711"/>
        <pc:sldMkLst>
          <pc:docMk/>
          <pc:sldMk cId="4047106407" sldId="256"/>
        </pc:sldMkLst>
        <pc:spChg chg="mod">
          <ac:chgData name="聪 胡" userId="e9d95f40c6b3919d" providerId="LiveId" clId="{E3BD229F-D8E7-4187-AD15-E94065599B87}" dt="2022-06-07T14:35:39.782" v="1141" actId="1076"/>
          <ac:spMkLst>
            <pc:docMk/>
            <pc:sldMk cId="4047106407" sldId="256"/>
            <ac:spMk id="2" creationId="{6FE5FDF1-177E-2322-312B-3D7103611810}"/>
          </ac:spMkLst>
        </pc:spChg>
        <pc:spChg chg="mod">
          <ac:chgData name="聪 胡" userId="e9d95f40c6b3919d" providerId="LiveId" clId="{E3BD229F-D8E7-4187-AD15-E94065599B87}" dt="2022-06-07T15:39:04.784" v="2468" actId="2711"/>
          <ac:spMkLst>
            <pc:docMk/>
            <pc:sldMk cId="4047106407" sldId="256"/>
            <ac:spMk id="3" creationId="{2957DAA1-D581-186F-7493-6ED148F559BC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9" creationId="{A88F843D-1C1B-C740-AC27-E3238D0F5F47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1" creationId="{A21C8291-E3D5-4240-8FF4-E5213CBCC453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3" creationId="{08B44AFE-C181-7047-8CC9-CA00BD385EEA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5" creationId="{55B419A7-F817-4767-8CCB-FB0E189C4ACD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7" creationId="{ADA271CD-3011-4A05-B4A3-80F1794684F2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0" creationId="{551580BD-7D80-4957-A58D-916E994AB787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2" creationId="{DE478B8E-B09A-4F54-BAF6-88125E69902A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3" creationId="{CB59DE95-F3B9-4A35-9681-78FA926F024B}"/>
          </ac:spMkLst>
        </pc:spChg>
        <pc:spChg chg="add del">
          <ac:chgData name="聪 胡" userId="e9d95f40c6b3919d" providerId="LiveId" clId="{E3BD229F-D8E7-4187-AD15-E94065599B87}" dt="2022-05-23T12:01:44.079" v="41"/>
          <ac:spMkLst>
            <pc:docMk/>
            <pc:sldMk cId="4047106407" sldId="256"/>
            <ac:spMk id="27" creationId="{9B45BA4C-9B54-4496-821F-9E0985CA984D}"/>
          </ac:spMkLst>
        </pc:spChg>
        <pc:picChg chg="add del">
          <ac:chgData name="聪 胡" userId="e9d95f40c6b3919d" providerId="LiveId" clId="{E3BD229F-D8E7-4187-AD15-E94065599B87}" dt="2022-05-23T10:49:03.795" v="5" actId="26606"/>
          <ac:picMkLst>
            <pc:docMk/>
            <pc:sldMk cId="4047106407" sldId="256"/>
            <ac:picMk id="4" creationId="{1DC18519-1562-533E-CB61-E63D37206427}"/>
          </ac:picMkLst>
        </pc:picChg>
        <pc:picChg chg="add del mod">
          <ac:chgData name="聪 胡" userId="e9d95f40c6b3919d" providerId="LiveId" clId="{E3BD229F-D8E7-4187-AD15-E94065599B87}" dt="2022-05-23T12:02:17.278" v="50" actId="1076"/>
          <ac:picMkLst>
            <pc:docMk/>
            <pc:sldMk cId="4047106407" sldId="256"/>
            <ac:picMk id="6" creationId="{C0C656F8-5FCC-C98C-25A7-719CB6C475C7}"/>
          </ac:picMkLst>
        </pc:picChg>
        <pc:picChg chg="add del">
          <ac:chgData name="聪 胡" userId="e9d95f40c6b3919d" providerId="LiveId" clId="{E3BD229F-D8E7-4187-AD15-E94065599B87}" dt="2022-05-23T10:49:04.701" v="7" actId="26606"/>
          <ac:picMkLst>
            <pc:docMk/>
            <pc:sldMk cId="4047106407" sldId="256"/>
            <ac:picMk id="16" creationId="{314C1E1C-F601-FFB2-D5B0-6F1C1B903E33}"/>
          </ac:picMkLst>
        </pc:picChg>
        <pc:picChg chg="add del">
          <ac:chgData name="聪 胡" userId="e9d95f40c6b3919d" providerId="LiveId" clId="{E3BD229F-D8E7-4187-AD15-E94065599B87}" dt="2022-05-23T10:49:06.170" v="9" actId="26606"/>
          <ac:picMkLst>
            <pc:docMk/>
            <pc:sldMk cId="4047106407" sldId="256"/>
            <ac:picMk id="21" creationId="{E751C536-BDA0-9CA6-F72D-AC4257AD6115}"/>
          </ac:picMkLst>
        </pc:picChg>
        <pc:picChg chg="add del mod">
          <ac:chgData name="聪 胡" userId="e9d95f40c6b3919d" providerId="LiveId" clId="{E3BD229F-D8E7-4187-AD15-E94065599B87}" dt="2022-05-23T12:02:03.704" v="46" actId="478"/>
          <ac:picMkLst>
            <pc:docMk/>
            <pc:sldMk cId="4047106407" sldId="256"/>
            <ac:picMk id="28" creationId="{474DB482-E92E-BE11-AE75-7165A6CE6006}"/>
          </ac:picMkLst>
        </pc:pic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19" creationId="{573C7C39-C73B-4051-B742-C9086B7BE3EC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4" creationId="{5E687E3B-9C6D-4102-8F38-DCB77C49C6FD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5" creationId="{8FD2391C-602E-4522-B790-1F85883AF5F1}"/>
          </ac:cxnSpMkLst>
        </pc:cxnChg>
      </pc:sldChg>
      <pc:sldChg chg="addSp delSp modSp new mod setBg">
        <pc:chgData name="聪 胡" userId="e9d95f40c6b3919d" providerId="LiveId" clId="{E3BD229F-D8E7-4187-AD15-E94065599B87}" dt="2022-06-07T15:38:44.847" v="2466" actId="113"/>
        <pc:sldMkLst>
          <pc:docMk/>
          <pc:sldMk cId="2564215030" sldId="257"/>
        </pc:sldMkLst>
        <pc:spChg chg="mo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" creationId="{6641DE31-CE6C-2C3C-0C2E-A094F0F624D6}"/>
          </ac:spMkLst>
        </pc:spChg>
        <pc:spChg chg="mod">
          <ac:chgData name="聪 胡" userId="e9d95f40c6b3919d" providerId="LiveId" clId="{E3BD229F-D8E7-4187-AD15-E94065599B87}" dt="2022-06-07T15:38:44.847" v="2466" actId="113"/>
          <ac:spMkLst>
            <pc:docMk/>
            <pc:sldMk cId="2564215030" sldId="257"/>
            <ac:spMk id="3" creationId="{ECB2AE3E-383A-D977-4769-A6118CA11BCA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4" creationId="{F37401D6-BDB1-48AE-A98F-2CD05E92E30B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5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6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7" creationId="{117B5C06-12CC-49EF-A907-08F1B132CAE2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19" creationId="{D160B463-41E9-4323-AE6D-30E67F2C7227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0" creationId="{188A358F-F8B2-4FD2-99F3-7CA83358500E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1" creationId="{2CCE2735-7843-4DC6-81F5-6366AB3EFF63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3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4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5" creationId="{85E1BB9D-FAFF-4C3E-9E44-13F8FBABCD62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6" creationId="{47C897C6-901F-410E-B2AC-162ED94B010E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8" creationId="{84136905-015B-4510-B514-027CBA846BD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9" creationId="{ACD0CF1E-4915-4854-AE1A-BE8E8ABDE39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30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11.241" v="1001" actId="1367"/>
          <ac:picMkLst>
            <pc:docMk/>
            <pc:sldMk cId="2564215030" sldId="257"/>
            <ac:picMk id="7" creationId="{3CFACFF8-7AA1-1534-748E-B090183224F9}"/>
          </ac:picMkLst>
        </pc:picChg>
      </pc:sldChg>
      <pc:sldChg chg="new del">
        <pc:chgData name="聪 胡" userId="e9d95f40c6b3919d" providerId="LiveId" clId="{E3BD229F-D8E7-4187-AD15-E94065599B87}" dt="2022-05-23T12:00:29.297" v="35" actId="47"/>
        <pc:sldMkLst>
          <pc:docMk/>
          <pc:sldMk cId="3682002569" sldId="257"/>
        </pc:sldMkLst>
      </pc:sldChg>
      <pc:sldChg chg="addSp delSp modSp new mod setBg">
        <pc:chgData name="聪 胡" userId="e9d95f40c6b3919d" providerId="LiveId" clId="{E3BD229F-D8E7-4187-AD15-E94065599B87}" dt="2022-06-07T14:38:45.321" v="1211" actId="113"/>
        <pc:sldMkLst>
          <pc:docMk/>
          <pc:sldMk cId="2804706184" sldId="258"/>
        </pc:sldMkLst>
        <pc:spChg chg="mod">
          <ac:chgData name="聪 胡" userId="e9d95f40c6b3919d" providerId="LiveId" clId="{E3BD229F-D8E7-4187-AD15-E94065599B87}" dt="2022-06-06T06:23:16.700" v="191" actId="207"/>
          <ac:spMkLst>
            <pc:docMk/>
            <pc:sldMk cId="2804706184" sldId="258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3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4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5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6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9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20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2" creationId="{49306479-8C4D-4E4A-A330-DFC80A8A01BE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3" creationId="{9B45BA4C-9B54-4496-821F-9E0985CA984D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4" creationId="{85E1BB9D-FAFF-4C3E-9E44-13F8FBABCD62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5" creationId="{47C897C6-901F-410E-B2AC-162ED94B010E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3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4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5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4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4" creationId="{3B272257-593A-402F-88FA-F1DECD9E3FC4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5" creationId="{81E0F21B-F4B5-1DC6-90E1-9F5B4B99BD9C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7" creationId="{84136905-015B-4510-B514-027CBA846BD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8" creationId="{ACD0CF1E-4915-4854-AE1A-BE8E8ABDE39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9" creationId="{C378B036-879B-4F45-A653-56FC275A70F6}"/>
          </ac:spMkLst>
        </pc:spChg>
        <pc:spChg chg="add mod">
          <ac:chgData name="聪 胡" userId="e9d95f40c6b3919d" providerId="LiveId" clId="{E3BD229F-D8E7-4187-AD15-E94065599B87}" dt="2022-06-07T14:38:45.321" v="1211" actId="113"/>
          <ac:spMkLst>
            <pc:docMk/>
            <pc:sldMk cId="2804706184" sldId="258"/>
            <ac:spMk id="50" creationId="{81E0F21B-F4B5-1DC6-90E1-9F5B4B99BD9C}"/>
          </ac:spMkLst>
        </pc:spChg>
        <pc:picChg chg="add del mod">
          <ac:chgData name="聪 胡" userId="e9d95f40c6b3919d" providerId="LiveId" clId="{E3BD229F-D8E7-4187-AD15-E94065599B87}" dt="2022-06-07T14:00:14.532" v="1002" actId="478"/>
          <ac:picMkLst>
            <pc:docMk/>
            <pc:sldMk cId="2804706184" sldId="258"/>
            <ac:picMk id="7" creationId="{1DCA53EF-BB9F-F95B-886A-3C9C82B0E32B}"/>
          </ac:picMkLst>
        </pc:picChg>
        <pc:picChg chg="add mod">
          <ac:chgData name="聪 胡" userId="e9d95f40c6b3919d" providerId="LiveId" clId="{E3BD229F-D8E7-4187-AD15-E94065599B87}" dt="2022-06-07T14:00:16.908" v="1003"/>
          <ac:picMkLst>
            <pc:docMk/>
            <pc:sldMk cId="2804706184" sldId="258"/>
            <ac:picMk id="8" creationId="{0CB969E7-0F72-0710-8994-0A6D39C06EFB}"/>
          </ac:picMkLst>
        </pc:picChg>
      </pc:sldChg>
      <pc:sldChg chg="addSp modSp add mod">
        <pc:chgData name="聪 胡" userId="e9d95f40c6b3919d" providerId="LiveId" clId="{E3BD229F-D8E7-4187-AD15-E94065599B87}" dt="2022-06-07T14:37:19.813" v="1179" actId="2710"/>
        <pc:sldMkLst>
          <pc:docMk/>
          <pc:sldMk cId="811971050" sldId="259"/>
        </pc:sldMkLst>
        <pc:spChg chg="mod">
          <ac:chgData name="聪 胡" userId="e9d95f40c6b3919d" providerId="LiveId" clId="{E3BD229F-D8E7-4187-AD15-E94065599B87}" dt="2022-06-07T14:37:19.813" v="1179" actId="2710"/>
          <ac:spMkLst>
            <pc:docMk/>
            <pc:sldMk cId="811971050" sldId="259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7.655" v="1004"/>
          <ac:picMkLst>
            <pc:docMk/>
            <pc:sldMk cId="811971050" sldId="259"/>
            <ac:picMk id="7" creationId="{734D6822-87D8-73D3-663C-C2C90E712675}"/>
          </ac:picMkLst>
        </pc:picChg>
      </pc:sldChg>
      <pc:sldChg chg="del">
        <pc:chgData name="聪 胡" userId="e9d95f40c6b3919d" providerId="LiveId" clId="{E3BD229F-D8E7-4187-AD15-E94065599B87}" dt="2022-06-06T06:10:59.731" v="136" actId="47"/>
        <pc:sldMkLst>
          <pc:docMk/>
          <pc:sldMk cId="1891122337" sldId="259"/>
        </pc:sldMkLst>
      </pc:sldChg>
      <pc:sldChg chg="addSp delSp add del setBg delDesignElem">
        <pc:chgData name="聪 胡" userId="e9d95f40c6b3919d" providerId="LiveId" clId="{E3BD229F-D8E7-4187-AD15-E94065599B87}" dt="2022-06-06T06:10:40.274" v="135"/>
        <pc:sldMkLst>
          <pc:docMk/>
          <pc:sldMk cId="2463026506" sldId="259"/>
        </pc:sldMkLst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9" creationId="{C378B036-879B-4F45-A653-56FC275A70F6}"/>
          </ac:spMkLst>
        </pc:spChg>
      </pc:sldChg>
      <pc:sldChg chg="delSp add del setBg delDesignElem">
        <pc:chgData name="聪 胡" userId="e9d95f40c6b3919d" providerId="LiveId" clId="{E3BD229F-D8E7-4187-AD15-E94065599B87}" dt="2022-06-06T06:25:19.161" v="218" actId="47"/>
        <pc:sldMkLst>
          <pc:docMk/>
          <pc:sldMk cId="2586432920" sldId="259"/>
        </pc:sldMkLst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9" creationId="{C378B036-879B-4F45-A653-56FC275A70F6}"/>
          </ac:spMkLst>
        </pc:spChg>
      </pc:sldChg>
      <pc:sldChg chg="new del">
        <pc:chgData name="聪 胡" userId="e9d95f40c6b3919d" providerId="LiveId" clId="{E3BD229F-D8E7-4187-AD15-E94065599B87}" dt="2022-06-06T06:10:36.402" v="132" actId="47"/>
        <pc:sldMkLst>
          <pc:docMk/>
          <pc:sldMk cId="3895985844" sldId="259"/>
        </pc:sldMkLst>
      </pc:sldChg>
      <pc:sldChg chg="delSp modSp add del mod setBg delDesignElem">
        <pc:chgData name="聪 胡" userId="e9d95f40c6b3919d" providerId="LiveId" clId="{E3BD229F-D8E7-4187-AD15-E94065599B87}" dt="2022-06-06T06:21:14.021" v="155" actId="47"/>
        <pc:sldMkLst>
          <pc:docMk/>
          <pc:sldMk cId="3925038215" sldId="259"/>
        </pc:sldMkLst>
        <pc:spChg chg="mod">
          <ac:chgData name="聪 胡" userId="e9d95f40c6b3919d" providerId="LiveId" clId="{E3BD229F-D8E7-4187-AD15-E94065599B87}" dt="2022-06-06T06:20:30.092" v="144"/>
          <ac:spMkLst>
            <pc:docMk/>
            <pc:sldMk cId="3925038215" sldId="259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9" creationId="{C378B036-879B-4F45-A653-56FC275A70F6}"/>
          </ac:spMkLst>
        </pc:spChg>
      </pc:sldChg>
      <pc:sldChg chg="addSp modSp mod">
        <pc:chgData name="聪 胡" userId="e9d95f40c6b3919d" providerId="LiveId" clId="{E3BD229F-D8E7-4187-AD15-E94065599B87}" dt="2022-06-07T14:38:20.001" v="1207" actId="2710"/>
        <pc:sldMkLst>
          <pc:docMk/>
          <pc:sldMk cId="3644219602" sldId="260"/>
        </pc:sldMkLst>
        <pc:spChg chg="mod">
          <ac:chgData name="聪 胡" userId="e9d95f40c6b3919d" providerId="LiveId" clId="{E3BD229F-D8E7-4187-AD15-E94065599B87}" dt="2022-06-06T06:25:28.797" v="222"/>
          <ac:spMkLst>
            <pc:docMk/>
            <pc:sldMk cId="3644219602" sldId="260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8:20.001" v="1207" actId="2710"/>
          <ac:spMkLst>
            <pc:docMk/>
            <pc:sldMk cId="3644219602" sldId="26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57.574" v="1018"/>
          <ac:picMkLst>
            <pc:docMk/>
            <pc:sldMk cId="3644219602" sldId="260"/>
            <ac:picMk id="7" creationId="{FB17D814-45E3-47D5-60BD-848EA3861C4D}"/>
          </ac:picMkLst>
        </pc:picChg>
      </pc:sldChg>
      <pc:sldChg chg="modSp add del mod">
        <pc:chgData name="聪 胡" userId="e9d95f40c6b3919d" providerId="LiveId" clId="{E3BD229F-D8E7-4187-AD15-E94065599B87}" dt="2022-06-06T06:21:14.711" v="156" actId="47"/>
        <pc:sldMkLst>
          <pc:docMk/>
          <pc:sldMk cId="3840706351" sldId="260"/>
        </pc:sldMkLst>
        <pc:spChg chg="mod">
          <ac:chgData name="聪 胡" userId="e9d95f40c6b3919d" providerId="LiveId" clId="{E3BD229F-D8E7-4187-AD15-E94065599B87}" dt="2022-06-06T06:20:35.140" v="145"/>
          <ac:spMkLst>
            <pc:docMk/>
            <pc:sldMk cId="3840706351" sldId="260"/>
            <ac:spMk id="2" creationId="{F72BA9B1-56F6-F1B5-8B3F-7AB1A562F153}"/>
          </ac:spMkLst>
        </pc:spChg>
      </pc:sldChg>
      <pc:sldChg chg="modSp add del mod">
        <pc:chgData name="聪 胡" userId="e9d95f40c6b3919d" providerId="LiveId" clId="{E3BD229F-D8E7-4187-AD15-E94065599B87}" dt="2022-06-06T06:21:15.402" v="157" actId="47"/>
        <pc:sldMkLst>
          <pc:docMk/>
          <pc:sldMk cId="1605871644" sldId="261"/>
        </pc:sldMkLst>
        <pc:spChg chg="mod">
          <ac:chgData name="聪 胡" userId="e9d95f40c6b3919d" providerId="LiveId" clId="{E3BD229F-D8E7-4187-AD15-E94065599B87}" dt="2022-06-06T06:20:39.690" v="146"/>
          <ac:spMkLst>
            <pc:docMk/>
            <pc:sldMk cId="1605871644" sldId="261"/>
            <ac:spMk id="2" creationId="{F72BA9B1-56F6-F1B5-8B3F-7AB1A562F153}"/>
          </ac:spMkLst>
        </pc:spChg>
      </pc:sldChg>
      <pc:sldChg chg="addSp delSp modSp add mod setBg delDesignElem">
        <pc:chgData name="聪 胡" userId="e9d95f40c6b3919d" providerId="LiveId" clId="{E3BD229F-D8E7-4187-AD15-E94065599B87}" dt="2022-06-07T14:38:10.735" v="1194" actId="2710"/>
        <pc:sldMkLst>
          <pc:docMk/>
          <pc:sldMk cId="2368797949" sldId="261"/>
        </pc:sldMkLst>
        <pc:spChg chg="del mod">
          <ac:chgData name="聪 胡" userId="e9d95f40c6b3919d" providerId="LiveId" clId="{E3BD229F-D8E7-4187-AD15-E94065599B87}" dt="2022-06-07T03:26:47.169" v="348" actId="478"/>
          <ac:spMkLst>
            <pc:docMk/>
            <pc:sldMk cId="2368797949" sldId="261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7T03:26:48.638" v="349" actId="478"/>
          <ac:spMkLst>
            <pc:docMk/>
            <pc:sldMk cId="2368797949" sldId="261"/>
            <ac:spMk id="4" creationId="{52F1CDA0-B199-F657-BC62-723C06A45E24}"/>
          </ac:spMkLst>
        </pc:spChg>
        <pc:spChg chg="add mod">
          <ac:chgData name="聪 胡" userId="e9d95f40c6b3919d" providerId="LiveId" clId="{E3BD229F-D8E7-4187-AD15-E94065599B87}" dt="2022-06-07T03:26:59.382" v="358"/>
          <ac:spMkLst>
            <pc:docMk/>
            <pc:sldMk cId="2368797949" sldId="261"/>
            <ac:spMk id="12" creationId="{00277085-FFC9-4740-094B-3B6D4890BDB4}"/>
          </ac:spMkLst>
        </pc:spChg>
        <pc:spChg chg="add mod">
          <ac:chgData name="聪 胡" userId="e9d95f40c6b3919d" providerId="LiveId" clId="{E3BD229F-D8E7-4187-AD15-E94065599B87}" dt="2022-06-07T14:38:10.735" v="1194" actId="2710"/>
          <ac:spMkLst>
            <pc:docMk/>
            <pc:sldMk cId="2368797949" sldId="261"/>
            <ac:spMk id="13" creationId="{6F3DEC28-5361-38F9-EC06-E577EC50178D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9" creationId="{C378B036-879B-4F45-A653-56FC275A70F6}"/>
          </ac:spMkLst>
        </pc:spChg>
        <pc:spChg chg="del mod">
          <ac:chgData name="聪 胡" userId="e9d95f40c6b3919d" providerId="LiveId" clId="{E3BD229F-D8E7-4187-AD15-E94065599B87}" dt="2022-06-07T03:26:49.559" v="350" actId="478"/>
          <ac:spMkLst>
            <pc:docMk/>
            <pc:sldMk cId="2368797949" sldId="261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7" creationId="{ACD0CF1E-4915-4854-AE1A-BE8E8ABDE39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9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56.727" v="1017"/>
          <ac:picMkLst>
            <pc:docMk/>
            <pc:sldMk cId="2368797949" sldId="261"/>
            <ac:picMk id="7" creationId="{5688CC98-90A2-9F5E-0AE9-9884BCFB80C0}"/>
          </ac:picMkLst>
        </pc:picChg>
      </pc:sldChg>
      <pc:sldChg chg="addSp modSp add del mod setBg">
        <pc:chgData name="聪 胡" userId="e9d95f40c6b3919d" providerId="LiveId" clId="{E3BD229F-D8E7-4187-AD15-E94065599B87}" dt="2022-06-06T06:21:16.263" v="158" actId="47"/>
        <pc:sldMkLst>
          <pc:docMk/>
          <pc:sldMk cId="2594219540" sldId="262"/>
        </pc:sldMkLst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7" creationId="{36CD0F97-2E5B-4E84-8544-EB24DED1044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9" creationId="{3B272257-593A-402F-88FA-F1DECD9E3FC4}"/>
          </ac:spMkLst>
        </pc:spChg>
      </pc:sldChg>
      <pc:sldChg chg="addSp modSp mod">
        <pc:chgData name="聪 胡" userId="e9d95f40c6b3919d" providerId="LiveId" clId="{E3BD229F-D8E7-4187-AD15-E94065599B87}" dt="2022-06-07T14:45:25.445" v="1374" actId="5793"/>
        <pc:sldMkLst>
          <pc:docMk/>
          <pc:sldMk cId="3356752041" sldId="262"/>
        </pc:sldMkLst>
        <pc:spChg chg="mod">
          <ac:chgData name="聪 胡" userId="e9d95f40c6b3919d" providerId="LiveId" clId="{E3BD229F-D8E7-4187-AD15-E94065599B87}" dt="2022-06-07T14:45:15.501" v="1360" actId="20577"/>
          <ac:spMkLst>
            <pc:docMk/>
            <pc:sldMk cId="3356752041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45:25.445" v="1374" actId="5793"/>
          <ac:spMkLst>
            <pc:docMk/>
            <pc:sldMk cId="3356752041" sldId="262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8.613" v="1005"/>
          <ac:picMkLst>
            <pc:docMk/>
            <pc:sldMk cId="3356752041" sldId="262"/>
            <ac:picMk id="7" creationId="{FF22CFD9-C70D-BB11-4459-567C0E2116F5}"/>
          </ac:picMkLst>
        </pc:picChg>
      </pc:sldChg>
      <pc:sldChg chg="addSp modSp mod">
        <pc:chgData name="聪 胡" userId="e9d95f40c6b3919d" providerId="LiveId" clId="{E3BD229F-D8E7-4187-AD15-E94065599B87}" dt="2022-06-07T15:10:47.520" v="1619"/>
        <pc:sldMkLst>
          <pc:docMk/>
          <pc:sldMk cId="3178334302" sldId="263"/>
        </pc:sldMkLst>
        <pc:spChg chg="mod">
          <ac:chgData name="聪 胡" userId="e9d95f40c6b3919d" providerId="LiveId" clId="{E3BD229F-D8E7-4187-AD15-E94065599B87}" dt="2022-06-07T14:10:57.595" v="1057"/>
          <ac:spMkLst>
            <pc:docMk/>
            <pc:sldMk cId="3178334302" sldId="26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10:47.520" v="1619"/>
          <ac:spMkLst>
            <pc:docMk/>
            <pc:sldMk cId="3178334302" sldId="263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9.445" v="1006"/>
          <ac:picMkLst>
            <pc:docMk/>
            <pc:sldMk cId="3178334302" sldId="263"/>
            <ac:picMk id="7" creationId="{60EE39A3-0C1F-73F9-7134-1DBA38801EFB}"/>
          </ac:picMkLst>
        </pc:picChg>
      </pc:sldChg>
      <pc:sldChg chg="addSp delSp modSp mod">
        <pc:chgData name="聪 胡" userId="e9d95f40c6b3919d" providerId="LiveId" clId="{E3BD229F-D8E7-4187-AD15-E94065599B87}" dt="2022-06-07T14:37:46.819" v="1187" actId="27636"/>
        <pc:sldMkLst>
          <pc:docMk/>
          <pc:sldMk cId="2211536347" sldId="264"/>
        </pc:sldMkLst>
        <pc:spChg chg="mod">
          <ac:chgData name="聪 胡" userId="e9d95f40c6b3919d" providerId="LiveId" clId="{E3BD229F-D8E7-4187-AD15-E94065599B87}" dt="2022-06-07T12:55:01.565" v="439"/>
          <ac:spMkLst>
            <pc:docMk/>
            <pc:sldMk cId="2211536347" sldId="26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46.819" v="1187" actId="27636"/>
          <ac:spMkLst>
            <pc:docMk/>
            <pc:sldMk cId="2211536347" sldId="264"/>
            <ac:spMk id="50" creationId="{81E0F21B-F4B5-1DC6-90E1-9F5B4B99BD9C}"/>
          </ac:spMkLst>
        </pc:spChg>
        <pc:picChg chg="add del">
          <ac:chgData name="聪 胡" userId="e9d95f40c6b3919d" providerId="LiveId" clId="{E3BD229F-D8E7-4187-AD15-E94065599B87}" dt="2022-06-07T12:48:59.426" v="401" actId="22"/>
          <ac:picMkLst>
            <pc:docMk/>
            <pc:sldMk cId="2211536347" sldId="264"/>
            <ac:picMk id="4" creationId="{F0322202-7480-0180-25C5-90C61DBD05C7}"/>
          </ac:picMkLst>
        </pc:picChg>
        <pc:picChg chg="add mod modCrop">
          <ac:chgData name="聪 胡" userId="e9d95f40c6b3919d" providerId="LiveId" clId="{E3BD229F-D8E7-4187-AD15-E94065599B87}" dt="2022-06-07T12:50:30.276" v="421" actId="1076"/>
          <ac:picMkLst>
            <pc:docMk/>
            <pc:sldMk cId="2211536347" sldId="264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2:49:45.167" v="412" actId="1076"/>
          <ac:picMkLst>
            <pc:docMk/>
            <pc:sldMk cId="2211536347" sldId="264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0.092" v="1007"/>
          <ac:picMkLst>
            <pc:docMk/>
            <pc:sldMk cId="2211536347" sldId="264"/>
            <ac:picMk id="13" creationId="{9D7E6374-45EC-C995-EBC2-4EFB2475F2AA}"/>
          </ac:picMkLst>
        </pc:picChg>
      </pc:sldChg>
      <pc:sldChg chg="modSp del mod">
        <pc:chgData name="聪 胡" userId="e9d95f40c6b3919d" providerId="LiveId" clId="{E3BD229F-D8E7-4187-AD15-E94065599B87}" dt="2022-06-07T12:55:08.319" v="440" actId="47"/>
        <pc:sldMkLst>
          <pc:docMk/>
          <pc:sldMk cId="3884766535" sldId="265"/>
        </pc:sldMkLst>
        <pc:spChg chg="mod">
          <ac:chgData name="聪 胡" userId="e9d95f40c6b3919d" providerId="LiveId" clId="{E3BD229F-D8E7-4187-AD15-E94065599B87}" dt="2022-06-07T12:48:20.492" v="398"/>
          <ac:spMkLst>
            <pc:docMk/>
            <pc:sldMk cId="3884766535" sldId="265"/>
            <ac:spMk id="2" creationId="{F72BA9B1-56F6-F1B5-8B3F-7AB1A562F153}"/>
          </ac:spMkLst>
        </pc:spChg>
      </pc:sldChg>
      <pc:sldChg chg="addSp delSp modSp mod">
        <pc:chgData name="聪 胡" userId="e9d95f40c6b3919d" providerId="LiveId" clId="{E3BD229F-D8E7-4187-AD15-E94065599B87}" dt="2022-06-07T14:00:53.174" v="1014"/>
        <pc:sldMkLst>
          <pc:docMk/>
          <pc:sldMk cId="3574294753" sldId="266"/>
        </pc:sldMkLst>
        <pc:spChg chg="mod">
          <ac:chgData name="聪 胡" userId="e9d95f40c6b3919d" providerId="LiveId" clId="{E3BD229F-D8E7-4187-AD15-E94065599B87}" dt="2022-06-07T12:55:13.878" v="447"/>
          <ac:spMkLst>
            <pc:docMk/>
            <pc:sldMk cId="3574294753" sldId="266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7T13:23:32.246" v="597" actId="931"/>
          <ac:spMkLst>
            <pc:docMk/>
            <pc:sldMk cId="3574294753" sldId="266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3:23:42.572" v="602" actId="1076"/>
          <ac:picMkLst>
            <pc:docMk/>
            <pc:sldMk cId="3574294753" sldId="266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3.174" v="1014"/>
          <ac:picMkLst>
            <pc:docMk/>
            <pc:sldMk cId="3574294753" sldId="266"/>
            <ac:picMk id="9" creationId="{2A44FD5E-6FCF-F6BF-ECE5-EE70294A22FF}"/>
          </ac:picMkLst>
        </pc:picChg>
      </pc:sldChg>
      <pc:sldChg chg="addSp modSp del mod">
        <pc:chgData name="聪 胡" userId="e9d95f40c6b3919d" providerId="LiveId" clId="{E3BD229F-D8E7-4187-AD15-E94065599B87}" dt="2022-06-08T01:21:40.105" v="2533" actId="47"/>
        <pc:sldMkLst>
          <pc:docMk/>
          <pc:sldMk cId="1347150043" sldId="267"/>
        </pc:sldMkLst>
        <pc:spChg chg="mod">
          <ac:chgData name="聪 胡" userId="e9d95f40c6b3919d" providerId="LiveId" clId="{E3BD229F-D8E7-4187-AD15-E94065599B87}" dt="2022-06-07T12:57:39.086" v="487"/>
          <ac:spMkLst>
            <pc:docMk/>
            <pc:sldMk cId="1347150043" sldId="267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51.939" v="1188" actId="2710"/>
          <ac:spMkLst>
            <pc:docMk/>
            <pc:sldMk cId="1347150043" sldId="267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2:55:55.493" v="449" actId="14826"/>
          <ac:picMkLst>
            <pc:docMk/>
            <pc:sldMk cId="1347150043" sldId="267"/>
            <ac:picMk id="6" creationId="{6E37AA43-E1EC-2616-BE6A-7D3C2B98C2D8}"/>
          </ac:picMkLst>
        </pc:picChg>
        <pc:picChg chg="mod">
          <ac:chgData name="聪 胡" userId="e9d95f40c6b3919d" providerId="LiveId" clId="{E3BD229F-D8E7-4187-AD15-E94065599B87}" dt="2022-06-07T12:56:01.340" v="450" actId="1076"/>
          <ac:picMkLst>
            <pc:docMk/>
            <pc:sldMk cId="1347150043" sldId="267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1.913" v="1008"/>
          <ac:picMkLst>
            <pc:docMk/>
            <pc:sldMk cId="1347150043" sldId="267"/>
            <ac:picMk id="9" creationId="{96720117-AB77-0121-33F4-E1B6400BDA6E}"/>
          </ac:picMkLst>
        </pc:picChg>
      </pc:sldChg>
      <pc:sldChg chg="addSp modSp add mod">
        <pc:chgData name="聪 胡" userId="e9d95f40c6b3919d" providerId="LiveId" clId="{E3BD229F-D8E7-4187-AD15-E94065599B87}" dt="2022-06-07T15:44:02.992" v="2532" actId="14826"/>
        <pc:sldMkLst>
          <pc:docMk/>
          <pc:sldMk cId="3484589778" sldId="268"/>
        </pc:sldMkLst>
        <pc:spChg chg="mod">
          <ac:chgData name="聪 胡" userId="e9d95f40c6b3919d" providerId="LiveId" clId="{E3BD229F-D8E7-4187-AD15-E94065599B87}" dt="2022-06-07T14:37:55.246" v="1189" actId="2710"/>
          <ac:spMkLst>
            <pc:docMk/>
            <pc:sldMk cId="3484589778" sldId="268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5:44:02.992" v="2532" actId="14826"/>
          <ac:picMkLst>
            <pc:docMk/>
            <pc:sldMk cId="3484589778" sldId="268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4:00:22.974" v="1009"/>
          <ac:picMkLst>
            <pc:docMk/>
            <pc:sldMk cId="3484589778" sldId="268"/>
            <ac:picMk id="9" creationId="{1242DF29-4A2A-E913-0098-1EEDC5F6ACF9}"/>
          </ac:picMkLst>
        </pc:picChg>
      </pc:sldChg>
      <pc:sldChg chg="addSp delSp modSp mod">
        <pc:chgData name="聪 胡" userId="e9d95f40c6b3919d" providerId="LiveId" clId="{E3BD229F-D8E7-4187-AD15-E94065599B87}" dt="2022-06-07T14:37:58.626" v="1190" actId="2710"/>
        <pc:sldMkLst>
          <pc:docMk/>
          <pc:sldMk cId="4232455713" sldId="269"/>
        </pc:sldMkLst>
        <pc:spChg chg="mod">
          <ac:chgData name="聪 胡" userId="e9d95f40c6b3919d" providerId="LiveId" clId="{E3BD229F-D8E7-4187-AD15-E94065599B87}" dt="2022-06-07T14:00:37.867" v="1012" actId="20577"/>
          <ac:spMkLst>
            <pc:docMk/>
            <pc:sldMk cId="4232455713" sldId="269"/>
            <ac:spMk id="2" creationId="{F72BA9B1-56F6-F1B5-8B3F-7AB1A562F153}"/>
          </ac:spMkLst>
        </pc:spChg>
        <pc:spChg chg="add mod">
          <ac:chgData name="聪 胡" userId="e9d95f40c6b3919d" providerId="LiveId" clId="{E3BD229F-D8E7-4187-AD15-E94065599B87}" dt="2022-06-07T14:37:58.626" v="1190" actId="2710"/>
          <ac:spMkLst>
            <pc:docMk/>
            <pc:sldMk cId="4232455713" sldId="269"/>
            <ac:spMk id="4" creationId="{AF99FAAB-0A9B-AE4D-2A75-A23C0DECFD1D}"/>
          </ac:spMkLst>
        </pc:spChg>
        <pc:spChg chg="del">
          <ac:chgData name="聪 胡" userId="e9d95f40c6b3919d" providerId="LiveId" clId="{E3BD229F-D8E7-4187-AD15-E94065599B87}" dt="2022-06-07T13:05:50.696" v="491" actId="478"/>
          <ac:spMkLst>
            <pc:docMk/>
            <pc:sldMk cId="4232455713" sldId="26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3:05:47.140" v="489" actId="478"/>
          <ac:picMkLst>
            <pc:docMk/>
            <pc:sldMk cId="4232455713" sldId="269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3:06:55.768" v="506" actId="1076"/>
          <ac:picMkLst>
            <pc:docMk/>
            <pc:sldMk cId="4232455713" sldId="269"/>
            <ac:picMk id="7" creationId="{3C88ABAF-6257-4A06-11C7-7558150CECE7}"/>
          </ac:picMkLst>
        </pc:picChg>
        <pc:picChg chg="del">
          <ac:chgData name="聪 胡" userId="e9d95f40c6b3919d" providerId="LiveId" clId="{E3BD229F-D8E7-4187-AD15-E94065599B87}" dt="2022-06-07T13:05:48.602" v="490" actId="478"/>
          <ac:picMkLst>
            <pc:docMk/>
            <pc:sldMk cId="4232455713" sldId="269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3.836" v="1010"/>
          <ac:picMkLst>
            <pc:docMk/>
            <pc:sldMk cId="4232455713" sldId="269"/>
            <ac:picMk id="13" creationId="{999CCC00-36DA-166D-3A6D-CFBA49605047}"/>
          </ac:picMkLst>
        </pc:picChg>
      </pc:sldChg>
      <pc:sldChg chg="addSp delSp modSp mod">
        <pc:chgData name="聪 胡" userId="e9d95f40c6b3919d" providerId="LiveId" clId="{E3BD229F-D8E7-4187-AD15-E94065599B87}" dt="2022-06-07T14:38:02.825" v="1191" actId="2710"/>
        <pc:sldMkLst>
          <pc:docMk/>
          <pc:sldMk cId="3772291347" sldId="270"/>
        </pc:sldMkLst>
        <pc:spChg chg="mod">
          <ac:chgData name="聪 胡" userId="e9d95f40c6b3919d" providerId="LiveId" clId="{E3BD229F-D8E7-4187-AD15-E94065599B87}" dt="2022-06-07T13:50:59.839" v="889"/>
          <ac:spMkLst>
            <pc:docMk/>
            <pc:sldMk cId="3772291347" sldId="270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7T13:09:43.536" v="563" actId="478"/>
          <ac:spMkLst>
            <pc:docMk/>
            <pc:sldMk cId="3772291347" sldId="270"/>
            <ac:spMk id="4" creationId="{AF99FAAB-0A9B-AE4D-2A75-A23C0DECFD1D}"/>
          </ac:spMkLst>
        </pc:spChg>
        <pc:spChg chg="add del mod">
          <ac:chgData name="聪 胡" userId="e9d95f40c6b3919d" providerId="LiveId" clId="{E3BD229F-D8E7-4187-AD15-E94065599B87}" dt="2022-06-07T14:38:02.825" v="1191" actId="2710"/>
          <ac:spMkLst>
            <pc:docMk/>
            <pc:sldMk cId="3772291347" sldId="270"/>
            <ac:spMk id="5" creationId="{F7B58EA6-8AFF-20BB-04A7-A617D6F4CD5B}"/>
          </ac:spMkLst>
        </pc:spChg>
        <pc:picChg chg="del">
          <ac:chgData name="聪 胡" userId="e9d95f40c6b3919d" providerId="LiveId" clId="{E3BD229F-D8E7-4187-AD15-E94065599B87}" dt="2022-06-07T13:09:42.132" v="562" actId="478"/>
          <ac:picMkLst>
            <pc:docMk/>
            <pc:sldMk cId="3772291347" sldId="270"/>
            <ac:picMk id="7" creationId="{3C88ABAF-6257-4A06-11C7-7558150CECE7}"/>
          </ac:picMkLst>
        </pc:picChg>
        <pc:picChg chg="add mod modCrop">
          <ac:chgData name="聪 胡" userId="e9d95f40c6b3919d" providerId="LiveId" clId="{E3BD229F-D8E7-4187-AD15-E94065599B87}" dt="2022-06-07T13:18:53.913" v="586" actId="1035"/>
          <ac:picMkLst>
            <pc:docMk/>
            <pc:sldMk cId="3772291347" sldId="270"/>
            <ac:picMk id="8" creationId="{493E235C-34DB-4EE0-0321-EA324FF764A0}"/>
          </ac:picMkLst>
        </pc:picChg>
        <pc:picChg chg="add mod modCrop">
          <ac:chgData name="聪 胡" userId="e9d95f40c6b3919d" providerId="LiveId" clId="{E3BD229F-D8E7-4187-AD15-E94065599B87}" dt="2022-06-07T13:18:42.999" v="584" actId="1076"/>
          <ac:picMkLst>
            <pc:docMk/>
            <pc:sldMk cId="3772291347" sldId="270"/>
            <ac:picMk id="10" creationId="{75FDDF68-288D-EEEE-B304-6F610E25AC87}"/>
          </ac:picMkLst>
        </pc:picChg>
        <pc:picChg chg="add mod">
          <ac:chgData name="聪 胡" userId="e9d95f40c6b3919d" providerId="LiveId" clId="{E3BD229F-D8E7-4187-AD15-E94065599B87}" dt="2022-06-07T14:00:51.627" v="1013"/>
          <ac:picMkLst>
            <pc:docMk/>
            <pc:sldMk cId="3772291347" sldId="270"/>
            <ac:picMk id="14" creationId="{844D5A6D-DC84-7A18-A164-027FADAFCB6C}"/>
          </ac:picMkLst>
        </pc:picChg>
      </pc:sldChg>
      <pc:sldChg chg="addSp delSp modSp mod">
        <pc:chgData name="聪 胡" userId="e9d95f40c6b3919d" providerId="LiveId" clId="{E3BD229F-D8E7-4187-AD15-E94065599B87}" dt="2022-06-07T14:00:54.336" v="1015"/>
        <pc:sldMkLst>
          <pc:docMk/>
          <pc:sldMk cId="2903082008" sldId="271"/>
        </pc:sldMkLst>
        <pc:spChg chg="mod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2" creationId="{F72BA9B1-56F6-F1B5-8B3F-7AB1A562F153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9" creationId="{C378B036-879B-4F45-A653-56FC275A70F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53" creationId="{D14190E0-6EF7-7041-05A9-D12285EEAE88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4" creationId="{49306479-8C4D-4E4A-A330-DFC80A8A01BE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6" creationId="{4843B56B-DD63-40AB-85E1-E18901E137B6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8" creationId="{419344E4-CB02-427C-9FF0-E06375167953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60" creationId="{220E33D0-A190-4F8A-9DB6-C531C95CA02D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2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3" creationId="{80BB777E-3FE8-438B-AACF-8305018D70AE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4" creationId="{09C85416-F832-4998-AD95-A5A13D399043}"/>
          </ac:spMkLst>
        </pc:spChg>
        <pc:picChg chg="mod ord modCrop">
          <ac:chgData name="聪 胡" userId="e9d95f40c6b3919d" providerId="LiveId" clId="{E3BD229F-D8E7-4187-AD15-E94065599B87}" dt="2022-06-07T13:24:43.690" v="621" actId="1076"/>
          <ac:picMkLst>
            <pc:docMk/>
            <pc:sldMk cId="2903082008" sldId="271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3:24:45.856" v="622" actId="1076"/>
          <ac:picMkLst>
            <pc:docMk/>
            <pc:sldMk cId="2903082008" sldId="271"/>
            <ac:picMk id="5" creationId="{333CF100-9E1A-C701-C0B5-1468E3472F3C}"/>
          </ac:picMkLst>
        </pc:picChg>
        <pc:picChg chg="add mod">
          <ac:chgData name="聪 胡" userId="e9d95f40c6b3919d" providerId="LiveId" clId="{E3BD229F-D8E7-4187-AD15-E94065599B87}" dt="2022-06-07T14:00:54.336" v="1015"/>
          <ac:picMkLst>
            <pc:docMk/>
            <pc:sldMk cId="2903082008" sldId="271"/>
            <ac:picMk id="17" creationId="{CE482C47-92C0-9819-DC40-81FFBA181C07}"/>
          </ac:picMkLst>
        </pc:picChg>
      </pc:sldChg>
      <pc:sldChg chg="addSp modSp mod">
        <pc:chgData name="聪 胡" userId="e9d95f40c6b3919d" providerId="LiveId" clId="{E3BD229F-D8E7-4187-AD15-E94065599B87}" dt="2022-06-07T14:00:55.494" v="1016"/>
        <pc:sldMkLst>
          <pc:docMk/>
          <pc:sldMk cId="3551680115" sldId="272"/>
        </pc:sldMkLst>
        <pc:picChg chg="mod">
          <ac:chgData name="聪 胡" userId="e9d95f40c6b3919d" providerId="LiveId" clId="{E3BD229F-D8E7-4187-AD15-E94065599B87}" dt="2022-06-07T13:24:58.665" v="628" actId="1076"/>
          <ac:picMkLst>
            <pc:docMk/>
            <pc:sldMk cId="3551680115" sldId="272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5.494" v="1016"/>
          <ac:picMkLst>
            <pc:docMk/>
            <pc:sldMk cId="3551680115" sldId="272"/>
            <ac:picMk id="7" creationId="{3F3ACEE1-483A-B2A3-C48B-3ABA7E5E6276}"/>
          </ac:picMkLst>
        </pc:picChg>
      </pc:sldChg>
      <pc:sldChg chg="addSp modSp mod">
        <pc:chgData name="聪 胡" userId="e9d95f40c6b3919d" providerId="LiveId" clId="{E3BD229F-D8E7-4187-AD15-E94065599B87}" dt="2022-06-07T15:35:37.868" v="2340"/>
        <pc:sldMkLst>
          <pc:docMk/>
          <pc:sldMk cId="2156937250" sldId="273"/>
        </pc:sldMkLst>
        <pc:spChg chg="mod">
          <ac:chgData name="聪 胡" userId="e9d95f40c6b3919d" providerId="LiveId" clId="{E3BD229F-D8E7-4187-AD15-E94065599B87}" dt="2022-06-07T14:23:25.181" v="1064"/>
          <ac:spMkLst>
            <pc:docMk/>
            <pc:sldMk cId="2156937250" sldId="27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35:37.868" v="2340"/>
          <ac:spMkLst>
            <pc:docMk/>
            <pc:sldMk cId="2156937250" sldId="273"/>
            <ac:spMk id="50" creationId="{81E0F21B-F4B5-1DC6-90E1-9F5B4B99BD9C}"/>
          </ac:spMkLst>
        </pc:spChg>
        <pc:picChg chg="add mod modCrop">
          <ac:chgData name="聪 胡" userId="e9d95f40c6b3919d" providerId="LiveId" clId="{E3BD229F-D8E7-4187-AD15-E94065599B87}" dt="2022-06-07T15:28:44.477" v="1881" actId="1076"/>
          <ac:picMkLst>
            <pc:docMk/>
            <pc:sldMk cId="2156937250" sldId="273"/>
            <ac:picMk id="4" creationId="{90A45BD6-F8DF-367A-490C-C9B6B69E208E}"/>
          </ac:picMkLst>
        </pc:picChg>
      </pc:sldChg>
      <pc:sldChg chg="addSp modSp mod modNotesTx">
        <pc:chgData name="聪 胡" userId="e9d95f40c6b3919d" providerId="LiveId" clId="{E3BD229F-D8E7-4187-AD15-E94065599B87}" dt="2022-06-07T15:41:58.849" v="2531" actId="1037"/>
        <pc:sldMkLst>
          <pc:docMk/>
          <pc:sldMk cId="3946930048" sldId="274"/>
        </pc:sldMkLst>
        <pc:spChg chg="mod">
          <ac:chgData name="聪 胡" userId="e9d95f40c6b3919d" providerId="LiveId" clId="{E3BD229F-D8E7-4187-AD15-E94065599B87}" dt="2022-06-07T14:47:15.243" v="1383" actId="20577"/>
          <ac:spMkLst>
            <pc:docMk/>
            <pc:sldMk cId="3946930048" sldId="27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09:58.347" v="1592"/>
          <ac:spMkLst>
            <pc:docMk/>
            <pc:sldMk cId="3946930048" sldId="274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41:58.849" v="2531" actId="1037"/>
          <ac:picMkLst>
            <pc:docMk/>
            <pc:sldMk cId="3946930048" sldId="274"/>
            <ac:picMk id="4" creationId="{0E9F6F5C-045E-D60C-1E28-B8D48D6FF476}"/>
          </ac:picMkLst>
        </pc:picChg>
      </pc:sldChg>
      <pc:sldChg chg="del">
        <pc:chgData name="聪 胡" userId="e9d95f40c6b3919d" providerId="LiveId" clId="{E3BD229F-D8E7-4187-AD15-E94065599B87}" dt="2022-06-07T14:47:54.509" v="1408" actId="47"/>
        <pc:sldMkLst>
          <pc:docMk/>
          <pc:sldMk cId="212834810" sldId="275"/>
        </pc:sldMkLst>
      </pc:sldChg>
      <pc:sldChg chg="modSp mod ord">
        <pc:chgData name="聪 胡" userId="e9d95f40c6b3919d" providerId="LiveId" clId="{E3BD229F-D8E7-4187-AD15-E94065599B87}" dt="2022-06-07T15:39:48.031" v="2478" actId="20577"/>
        <pc:sldMkLst>
          <pc:docMk/>
          <pc:sldMk cId="2869585568" sldId="276"/>
        </pc:sldMkLst>
        <pc:spChg chg="mod">
          <ac:chgData name="聪 胡" userId="e9d95f40c6b3919d" providerId="LiveId" clId="{E3BD229F-D8E7-4187-AD15-E94065599B87}" dt="2022-06-07T15:39:48.031" v="2478" actId="20577"/>
          <ac:spMkLst>
            <pc:docMk/>
            <pc:sldMk cId="2869585568" sldId="276"/>
            <ac:spMk id="50" creationId="{81E0F21B-F4B5-1DC6-90E1-9F5B4B99BD9C}"/>
          </ac:spMkLst>
        </pc:spChg>
      </pc:sldChg>
      <pc:sldChg chg="addSp modSp mod">
        <pc:chgData name="聪 胡" userId="e9d95f40c6b3919d" providerId="LiveId" clId="{E3BD229F-D8E7-4187-AD15-E94065599B87}" dt="2022-06-07T15:14:43.685" v="1672" actId="20577"/>
        <pc:sldMkLst>
          <pc:docMk/>
          <pc:sldMk cId="923096334" sldId="277"/>
        </pc:sldMkLst>
        <pc:spChg chg="mod">
          <ac:chgData name="聪 胡" userId="e9d95f40c6b3919d" providerId="LiveId" clId="{E3BD229F-D8E7-4187-AD15-E94065599B87}" dt="2022-06-07T15:14:43.685" v="1672" actId="20577"/>
          <ac:spMkLst>
            <pc:docMk/>
            <pc:sldMk cId="923096334" sldId="277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11:45.579" v="1638" actId="1076"/>
          <ac:picMkLst>
            <pc:docMk/>
            <pc:sldMk cId="923096334" sldId="277"/>
            <ac:picMk id="4" creationId="{66710642-5AA3-83DB-D37E-352507F7550D}"/>
          </ac:picMkLst>
        </pc:picChg>
      </pc:sldChg>
      <pc:sldChg chg="delSp add del setBg delDesignElem">
        <pc:chgData name="聪 胡" userId="e9d95f40c6b3919d" providerId="LiveId" clId="{E3BD229F-D8E7-4187-AD15-E94065599B87}" dt="2022-06-07T15:11:06.102" v="1622" actId="2696"/>
        <pc:sldMkLst>
          <pc:docMk/>
          <pc:sldMk cId="1298664070" sldId="277"/>
        </pc:sldMkLst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11:10.327" v="1623"/>
        <pc:sldMkLst>
          <pc:docMk/>
          <pc:sldMk cId="4218490313" sldId="277"/>
        </pc:sldMkLst>
      </pc:sldChg>
      <pc:sldChg chg="delSp modSp mod">
        <pc:chgData name="聪 胡" userId="e9d95f40c6b3919d" providerId="LiveId" clId="{E3BD229F-D8E7-4187-AD15-E94065599B87}" dt="2022-06-07T15:35:49.058" v="2368" actId="20577"/>
        <pc:sldMkLst>
          <pc:docMk/>
          <pc:sldMk cId="3953791856" sldId="278"/>
        </pc:sldMkLst>
        <pc:spChg chg="mod">
          <ac:chgData name="聪 胡" userId="e9d95f40c6b3919d" providerId="LiveId" clId="{E3BD229F-D8E7-4187-AD15-E94065599B87}" dt="2022-06-07T15:35:49.058" v="2368" actId="20577"/>
          <ac:spMkLst>
            <pc:docMk/>
            <pc:sldMk cId="3953791856" sldId="278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15:10.740" v="1673" actId="478"/>
          <ac:picMkLst>
            <pc:docMk/>
            <pc:sldMk cId="3953791856" sldId="278"/>
            <ac:picMk id="4" creationId="{66710642-5AA3-83DB-D37E-352507F7550D}"/>
          </ac:picMkLst>
        </pc:picChg>
      </pc:sldChg>
      <pc:sldChg chg="addSp delSp modSp mod modNotesTx">
        <pc:chgData name="聪 胡" userId="e9d95f40c6b3919d" providerId="LiveId" clId="{E3BD229F-D8E7-4187-AD15-E94065599B87}" dt="2022-06-07T15:35:28.163" v="2319"/>
        <pc:sldMkLst>
          <pc:docMk/>
          <pc:sldMk cId="1161759953" sldId="279"/>
        </pc:sldMkLst>
        <pc:spChg chg="mod">
          <ac:chgData name="聪 胡" userId="e9d95f40c6b3919d" providerId="LiveId" clId="{E3BD229F-D8E7-4187-AD15-E94065599B87}" dt="2022-06-07T15:35:28.163" v="2319"/>
          <ac:spMkLst>
            <pc:docMk/>
            <pc:sldMk cId="1161759953" sldId="27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1:08.148" v="2061" actId="478"/>
          <ac:picMkLst>
            <pc:docMk/>
            <pc:sldMk cId="1161759953" sldId="279"/>
            <ac:picMk id="4" creationId="{90A45BD6-F8DF-367A-490C-C9B6B69E208E}"/>
          </ac:picMkLst>
        </pc:picChg>
        <pc:picChg chg="add mod">
          <ac:chgData name="聪 胡" userId="e9d95f40c6b3919d" providerId="LiveId" clId="{E3BD229F-D8E7-4187-AD15-E94065599B87}" dt="2022-06-07T15:33:22.691" v="2127" actId="1076"/>
          <ac:picMkLst>
            <pc:docMk/>
            <pc:sldMk cId="1161759953" sldId="279"/>
            <ac:picMk id="5" creationId="{C80DB45B-DF14-7AAF-3606-EF09EECE796C}"/>
          </ac:picMkLst>
        </pc:picChg>
      </pc:sldChg>
      <pc:sldChg chg="addSp delSp add del setBg delDesignElem">
        <pc:chgData name="聪 胡" userId="e9d95f40c6b3919d" providerId="LiveId" clId="{E3BD229F-D8E7-4187-AD15-E94065599B87}" dt="2022-06-07T15:30:51.668" v="2047"/>
        <pc:sldMkLst>
          <pc:docMk/>
          <pc:sldMk cId="1980024651" sldId="279"/>
        </pc:sldMkLst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33:35.781" v="2128"/>
        <pc:sldMkLst>
          <pc:docMk/>
          <pc:sldMk cId="493098873" sldId="280"/>
        </pc:sldMkLst>
      </pc:sldChg>
      <pc:sldChg chg="addSp delSp modSp mod">
        <pc:chgData name="聪 胡" userId="e9d95f40c6b3919d" providerId="LiveId" clId="{E3BD229F-D8E7-4187-AD15-E94065599B87}" dt="2022-06-07T15:35:26.342" v="2315"/>
        <pc:sldMkLst>
          <pc:docMk/>
          <pc:sldMk cId="2678319384" sldId="280"/>
        </pc:sldMkLst>
        <pc:spChg chg="mod">
          <ac:chgData name="聪 胡" userId="e9d95f40c6b3919d" providerId="LiveId" clId="{E3BD229F-D8E7-4187-AD15-E94065599B87}" dt="2022-06-07T15:35:26.342" v="2315"/>
          <ac:spMkLst>
            <pc:docMk/>
            <pc:sldMk cId="2678319384" sldId="28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34:22.353" v="2185" actId="1076"/>
          <ac:picMkLst>
            <pc:docMk/>
            <pc:sldMk cId="2678319384" sldId="280"/>
            <ac:picMk id="4" creationId="{3DF9D37C-8399-52E4-1DA9-80086F53A99A}"/>
          </ac:picMkLst>
        </pc:picChg>
        <pc:picChg chg="del mod">
          <ac:chgData name="聪 胡" userId="e9d95f40c6b3919d" providerId="LiveId" clId="{E3BD229F-D8E7-4187-AD15-E94065599B87}" dt="2022-06-07T15:33:39.050" v="2130" actId="478"/>
          <ac:picMkLst>
            <pc:docMk/>
            <pc:sldMk cId="2678319384" sldId="280"/>
            <ac:picMk id="5" creationId="{C80DB45B-DF14-7AAF-3606-EF09EECE796C}"/>
          </ac:picMkLst>
        </pc:picChg>
      </pc:sldChg>
      <pc:sldChg chg="delSp modSp mod">
        <pc:chgData name="聪 胡" userId="e9d95f40c6b3919d" providerId="LiveId" clId="{E3BD229F-D8E7-4187-AD15-E94065599B87}" dt="2022-06-07T15:37:41.543" v="2457"/>
        <pc:sldMkLst>
          <pc:docMk/>
          <pc:sldMk cId="219233331" sldId="281"/>
        </pc:sldMkLst>
        <pc:spChg chg="mod">
          <ac:chgData name="聪 胡" userId="e9d95f40c6b3919d" providerId="LiveId" clId="{E3BD229F-D8E7-4187-AD15-E94065599B87}" dt="2022-06-07T15:37:41.543" v="2457"/>
          <ac:spMkLst>
            <pc:docMk/>
            <pc:sldMk cId="219233331" sldId="281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6:17.738" v="2372" actId="478"/>
          <ac:picMkLst>
            <pc:docMk/>
            <pc:sldMk cId="219233331" sldId="281"/>
            <ac:picMk id="5" creationId="{C80DB45B-DF14-7AAF-3606-EF09EECE796C}"/>
          </ac:picMkLst>
        </pc:picChg>
      </pc:sldChg>
      <pc:sldChg chg="modSp mod">
        <pc:chgData name="聪 胡" userId="e9d95f40c6b3919d" providerId="LiveId" clId="{E3BD229F-D8E7-4187-AD15-E94065599B87}" dt="2022-06-07T15:40:10.610" v="2491"/>
        <pc:sldMkLst>
          <pc:docMk/>
          <pc:sldMk cId="1104983819" sldId="282"/>
        </pc:sldMkLst>
        <pc:spChg chg="mod">
          <ac:chgData name="聪 胡" userId="e9d95f40c6b3919d" providerId="LiveId" clId="{E3BD229F-D8E7-4187-AD15-E94065599B87}" dt="2022-06-07T15:40:10.610" v="2491"/>
          <ac:spMkLst>
            <pc:docMk/>
            <pc:sldMk cId="1104983819" sldId="282"/>
            <ac:spMk id="50" creationId="{81E0F21B-F4B5-1DC6-90E1-9F5B4B99BD9C}"/>
          </ac:spMkLst>
        </pc:spChg>
      </pc:sldChg>
      <pc:sldMasterChg chg="add del addSldLayout delSldLayout">
        <pc:chgData name="聪 胡" userId="e9d95f40c6b3919d" providerId="LiveId" clId="{E3BD229F-D8E7-4187-AD15-E94065599B87}" dt="2022-05-23T10:49:06.204" v="10" actId="26606"/>
        <pc:sldMasterMkLst>
          <pc:docMk/>
          <pc:sldMasterMk cId="2662975444" sldId="2147483648"/>
        </pc:sldMasterMkLst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4102255888" sldId="2147483649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08662423" sldId="2147483650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186522369" sldId="2147483651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371769031" sldId="2147483652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4478057" sldId="2147483653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487281398" sldId="2147483654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831732125" sldId="2147483655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754250222" sldId="2147483656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336748876" sldId="2147483657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2960290102" sldId="2147483658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264346963" sldId="2147483659"/>
          </pc:sldLayoutMkLst>
        </pc:sldLayoutChg>
      </pc:sldMasterChg>
      <pc:sldMasterChg chg="add addSldLayout">
        <pc:chgData name="聪 胡" userId="e9d95f40c6b3919d" providerId="LiveId" clId="{E3BD229F-D8E7-4187-AD15-E94065599B87}" dt="2022-05-23T10:49:06.204" v="10" actId="26606"/>
        <pc:sldMasterMkLst>
          <pc:docMk/>
          <pc:sldMasterMk cId="1002468898" sldId="2147483699"/>
        </pc:sldMasterMkLst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04169079" sldId="2147483688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3164370157" sldId="2147483689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778567225" sldId="2147483690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41798515" sldId="2147483691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674180439" sldId="2147483692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023033515" sldId="2147483693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812164553" sldId="2147483694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583372046" sldId="2147483695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4088139599" sldId="2147483696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663047948" sldId="2147483697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428274377" sldId="2147483698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6.170" v="9" actId="26606"/>
        <pc:sldMasterMkLst>
          <pc:docMk/>
          <pc:sldMasterMk cId="1955954865" sldId="2147483712"/>
        </pc:sldMasterMkLst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487790958" sldId="2147483701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427082472" sldId="2147483702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452057194" sldId="2147483703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2980041557" sldId="2147483704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589767965" sldId="2147483705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868016519" sldId="2147483706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936161368" sldId="2147483707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069599425" sldId="2147483708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094267376" sldId="2147483709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161377207" sldId="2147483710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5946474" sldId="2147483711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4.701" v="7" actId="26606"/>
        <pc:sldMasterMkLst>
          <pc:docMk/>
          <pc:sldMasterMk cId="1844624031" sldId="2147483725"/>
        </pc:sldMasterMkLst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707963166" sldId="2147483714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74677591" sldId="2147483715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293848233" sldId="2147483716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901369318" sldId="2147483717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64307496" sldId="2147483718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07396262" sldId="2147483719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130455665" sldId="2147483720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3977099509" sldId="2147483721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48819383" sldId="2147483722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515740831" sldId="2147483723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79209434" sldId="2147483724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3.795" v="5" actId="26606"/>
        <pc:sldMasterMkLst>
          <pc:docMk/>
          <pc:sldMasterMk cId="4033487096" sldId="2147483738"/>
        </pc:sldMasterMkLst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066412001" sldId="2147483727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101234833" sldId="2147483728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153071536" sldId="2147483729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960816787" sldId="2147483730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199696929" sldId="2147483731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98143460" sldId="2147483732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843602051" sldId="2147483733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82905" sldId="2147483734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21147" sldId="2147483735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98832182" sldId="2147483736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957935777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418D5-E2D2-4C40-A8B6-65BFA8CD5C00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3723-2265-4459-B5D2-367D88611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2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兴趣点可访问的三个条件需要讲一下 容忍系数也需要提一下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43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04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3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041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9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6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7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3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b="1" spc="7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E5FDF1-177E-2322-312B-3D710361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3804"/>
            <a:ext cx="4102609" cy="3793482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zh-CN" altLang="en-US" sz="5400" dirty="0">
                <a:latin typeface="+mj-ea"/>
              </a:rPr>
              <a:t>带时间敏感性的无人机网络扫描覆盖算法</a:t>
            </a:r>
            <a:br>
              <a:rPr lang="zh-CN" altLang="en-US" sz="5400" dirty="0">
                <a:latin typeface="+mj-ea"/>
              </a:rPr>
            </a:br>
            <a:r>
              <a:rPr lang="zh-CN" altLang="en-US" sz="5400" dirty="0">
                <a:latin typeface="+mj-ea"/>
              </a:rPr>
              <a:t>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57DAA1-D581-186F-7493-6ED148F5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683" y="4722952"/>
            <a:ext cx="4587241" cy="1949381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1800" b="1" dirty="0">
                <a:latin typeface="+mn-ea"/>
              </a:rPr>
              <a:t>胡聪 </a:t>
            </a:r>
            <a:endParaRPr lang="en-US" altLang="zh-CN" sz="1800" b="1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计算机科学与技术学院 </a:t>
            </a:r>
            <a:r>
              <a:rPr lang="en-US" altLang="zh-CN" sz="1800" dirty="0">
                <a:latin typeface="+mn-ea"/>
              </a:rPr>
              <a:t>2018</a:t>
            </a:r>
            <a:r>
              <a:rPr lang="zh-CN" altLang="en-US" sz="1800" dirty="0">
                <a:latin typeface="+mn-ea"/>
              </a:rPr>
              <a:t>级 本科生</a:t>
            </a: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指导老师：堵宏伟 副教授</a:t>
            </a:r>
          </a:p>
          <a:p>
            <a:pPr algn="l">
              <a:lnSpc>
                <a:spcPct val="95000"/>
              </a:lnSpc>
            </a:pPr>
            <a:endParaRPr lang="zh-CN" altLang="en-US" dirty="0">
              <a:latin typeface="+mn-ea"/>
            </a:endParaRPr>
          </a:p>
        </p:txBody>
      </p:sp>
      <p:pic>
        <p:nvPicPr>
          <p:cNvPr id="28" name="Picture 3" descr="背景图案&#10;&#10;描述已自动生成">
            <a:extLst>
              <a:ext uri="{FF2B5EF4-FFF2-40B4-BE49-F238E27FC236}">
                <a16:creationId xmlns:a16="http://schemas.microsoft.com/office/drawing/2014/main" id="{474DB482-E92E-BE11-AE75-7165A6CE6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5" r="22753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C656F8-5FCC-C98C-25A7-719CB6C4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0" y="173866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0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成本函数：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距离当前位置近、剩余可访问时间短且载重要求低的兴趣点访问成本最低，将</a:t>
            </a:r>
            <a:r>
              <a:rPr lang="zh-CN" altLang="en-US" b="1" dirty="0"/>
              <a:t>首先被访问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zh-CN" altLang="en-US" b="1" dirty="0"/>
              <a:t>不可访问</a:t>
            </a:r>
            <a:r>
              <a:rPr lang="zh-CN" altLang="en-US" dirty="0"/>
              <a:t>，成本设置为</a:t>
            </a:r>
            <a:r>
              <a:rPr lang="en-US" altLang="zh-CN" dirty="0"/>
              <a:t>+∞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10642-5AA3-83DB-D37E-352507F75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95" y="2039357"/>
            <a:ext cx="4729809" cy="18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时间复杂度分析：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计算 𝑃 中所有兴趣点的访问成本的部分的时间复杂度为 𝑂</a:t>
            </a:r>
            <a:r>
              <a:rPr lang="en-US" altLang="zh-CN" dirty="0"/>
              <a:t>(</a:t>
            </a:r>
            <a:r>
              <a:rPr lang="zh-CN" altLang="en-US" dirty="0"/>
              <a:t>𝑛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将兴趣点添加到无人机的扫描路径的过程其时间复杂度也为 𝑂</a:t>
            </a:r>
            <a:r>
              <a:rPr lang="en-US" altLang="zh-CN" dirty="0"/>
              <a:t>(</a:t>
            </a:r>
            <a:r>
              <a:rPr lang="zh-CN" altLang="en-US" dirty="0"/>
              <a:t>𝑛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在规划 𝑚 架无人就的扫描路径时， 迭代次数为 𝑚               </a:t>
            </a:r>
            <a:r>
              <a:rPr lang="en-US" altLang="zh-CN" dirty="0"/>
              <a:t>——</a:t>
            </a:r>
            <a:r>
              <a:rPr lang="zh-CN" altLang="en-US" dirty="0"/>
              <a:t>𝑂</a:t>
            </a:r>
            <a:r>
              <a:rPr lang="en-US" altLang="zh-CN" dirty="0"/>
              <a:t>(</a:t>
            </a:r>
            <a:r>
              <a:rPr lang="zh-CN" altLang="en-US" dirty="0"/>
              <a:t>𝑚𝑛</a:t>
            </a:r>
            <a:r>
              <a:rPr lang="en-US" altLang="zh-CN" baseline="30000" dirty="0"/>
              <a:t>2</a:t>
            </a:r>
            <a:r>
              <a:rPr lang="en-US" altLang="zh-CN" dirty="0"/>
              <a:t> 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）对代价函数进行了的重新设计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）兴趣点的超时覆盖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9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染色体的</a:t>
            </a:r>
            <a:r>
              <a:rPr lang="zh-CN" altLang="en-US" b="1" dirty="0"/>
              <a:t>编码</a:t>
            </a:r>
            <a:r>
              <a:rPr lang="zh-CN" altLang="en-US" dirty="0"/>
              <a:t>方法：自然数编码法。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种群的</a:t>
            </a:r>
            <a:r>
              <a:rPr lang="zh-CN" altLang="en-US" b="1" dirty="0"/>
              <a:t>初始化</a:t>
            </a:r>
            <a:r>
              <a:rPr lang="zh-CN" altLang="en-US" dirty="0"/>
              <a:t>设计：</a:t>
            </a:r>
            <a:r>
              <a:rPr lang="zh-CN" altLang="en-US" b="1" dirty="0"/>
              <a:t>环境容量</a:t>
            </a:r>
            <a:r>
              <a:rPr lang="zh-CN" altLang="en-US" dirty="0"/>
              <a:t>设置为</a:t>
            </a:r>
            <a:r>
              <a:rPr lang="en-US" altLang="zh-CN" dirty="0"/>
              <a:t>100</a:t>
            </a:r>
            <a:r>
              <a:rPr lang="zh-CN" altLang="en-US" dirty="0"/>
              <a:t>，随机产生配送子路径。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适应度函数设计：</a:t>
            </a:r>
            <a:r>
              <a:rPr lang="zh-CN" altLang="en-US" b="1" dirty="0"/>
              <a:t>惩罚函数</a:t>
            </a:r>
            <a:r>
              <a:rPr lang="zh-CN" altLang="en-US" dirty="0"/>
              <a:t>                                对不合理的路径规划结果进行惩罚，适应度函数即为惩罚函数的倒数。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择优</a:t>
            </a:r>
            <a:r>
              <a:rPr lang="en-US" altLang="zh-CN" dirty="0"/>
              <a:t>&amp;</a:t>
            </a:r>
            <a:r>
              <a:rPr lang="zh-CN" altLang="en-US" dirty="0"/>
              <a:t>自交过程：选择前</a:t>
            </a:r>
            <a:r>
              <a:rPr lang="en-US" altLang="zh-CN" dirty="0"/>
              <a:t>5%</a:t>
            </a:r>
            <a:r>
              <a:rPr lang="zh-CN" altLang="en-US" dirty="0"/>
              <a:t>的染色体进行</a:t>
            </a:r>
            <a:r>
              <a:rPr lang="zh-CN" altLang="en-US" b="1" dirty="0"/>
              <a:t>自交</a:t>
            </a:r>
            <a:r>
              <a:rPr lang="zh-CN" altLang="en-US" dirty="0"/>
              <a:t>，保护优秀基因。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选择过程：</a:t>
            </a:r>
            <a:r>
              <a:rPr lang="zh-CN" altLang="en-US" b="1" dirty="0"/>
              <a:t>改进的轮盘赌算法</a:t>
            </a:r>
            <a:r>
              <a:rPr lang="zh-CN" altLang="en-US" dirty="0"/>
              <a:t>防止种群规模的削弱，</a:t>
            </a:r>
            <a:r>
              <a:rPr lang="zh-CN" altLang="en-US" b="1" dirty="0"/>
              <a:t>保护多样性</a:t>
            </a:r>
            <a:r>
              <a:rPr lang="zh-CN" altLang="en-US" dirty="0"/>
              <a:t>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A45BD6-F8DF-367A-490C-C9B6B69E2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5" t="21642" r="7249" b="15672"/>
          <a:stretch/>
        </p:blipFill>
        <p:spPr>
          <a:xfrm>
            <a:off x="5334000" y="2856614"/>
            <a:ext cx="2679405" cy="4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交叉过程：多点交叉、同时要尽量避免无人机的超重问题。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黑色的键盘&#10;&#10;中度可信度描述已自动生成">
            <a:extLst>
              <a:ext uri="{FF2B5EF4-FFF2-40B4-BE49-F238E27FC236}">
                <a16:creationId xmlns:a16="http://schemas.microsoft.com/office/drawing/2014/main" id="{C80DB45B-DF14-7AAF-3606-EF09EECE7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2135822"/>
            <a:ext cx="7915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变异过程：设置变异概率，对不为</a:t>
            </a:r>
            <a:r>
              <a:rPr lang="en-US" altLang="zh-CN" dirty="0"/>
              <a:t>0</a:t>
            </a:r>
            <a:r>
              <a:rPr lang="zh-CN" altLang="en-US" dirty="0"/>
              <a:t>的编码进行随机交换。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多轮筛选过程：考虑环境容量问题，在初始化、交叉过程和变异过程之后对各条路径的载重约束进行检查，淘汰掉不符合要求的个体。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过程的循环，直至迭代次数符合要求。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黑色的钟表&#10;&#10;中度可信度描述已自动生成">
            <a:extLst>
              <a:ext uri="{FF2B5EF4-FFF2-40B4-BE49-F238E27FC236}">
                <a16:creationId xmlns:a16="http://schemas.microsoft.com/office/drawing/2014/main" id="{3DF9D37C-8399-52E4-1DA9-80086F53A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307597"/>
            <a:ext cx="53340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）在种群初始化、交叉操作和变异操作后加入了对个体的筛选过程。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）模拟了人工培养豌豆授粉的过程，在适应度计算后，让优秀的个体进行自花授粉，将劣势的个体进行淘汰。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）对轮盘赌算法进行了改进。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）对交叉过程进行了改进，尽可能降低了交叉后出现超重路径的问题。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有效覆盖率随无人机数量改变的变化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 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b="1" dirty="0"/>
              <a:t>无人机的数量 𝑚 设置为 </a:t>
            </a:r>
            <a:r>
              <a:rPr lang="en-US" altLang="zh-CN" b="1" dirty="0"/>
              <a:t>0 </a:t>
            </a:r>
            <a:r>
              <a:rPr lang="zh-CN" altLang="en-US" b="1" dirty="0"/>
              <a:t>至 </a:t>
            </a:r>
            <a:r>
              <a:rPr lang="en-US" altLang="zh-CN" b="1" dirty="0"/>
              <a:t>10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r="42267" b="1283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36" y="831074"/>
            <a:ext cx="3183167" cy="106253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D7E6374-45EC-C995-EBC2-4EFB2475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53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有效覆盖率随兴趣点数量改变的变化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兴趣点的数量 𝑛 从</a:t>
            </a:r>
            <a:r>
              <a:rPr lang="en-US" altLang="zh-CN" b="1" dirty="0"/>
              <a:t>25</a:t>
            </a:r>
            <a:r>
              <a:rPr lang="zh-CN" altLang="en-US" b="1" dirty="0"/>
              <a:t>到</a:t>
            </a:r>
            <a:r>
              <a:rPr lang="en-US" altLang="zh-CN" b="1" dirty="0"/>
              <a:t>500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无人机的数量 𝑚 设置为 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955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070" y="1450787"/>
            <a:ext cx="3183167" cy="10564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42DF29-4A2A-E913-0098-1EEDC5F6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8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有效覆盖率随时间敏感性范围的变化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99FAAB-0A9B-AE4D-2A75-A23C0DEC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565452"/>
            <a:ext cx="9144000" cy="2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无人机的数量 𝑚 设置为</a:t>
            </a:r>
            <a:r>
              <a:rPr lang="en-US" altLang="zh-CN" dirty="0"/>
              <a:t>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的范围为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对兴趣点时间敏感性 𝑇𝑠 的范围进行改变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8ABAF-6257-4A06-11C7-7558150C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25" y="1075506"/>
            <a:ext cx="10002349" cy="235349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9CCC00-36DA-166D-3A6D-CFBA4960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5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对整体覆盖率的考虑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B58EA6-8AFF-20BB-04A7-A617D6F4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71" y="5123369"/>
            <a:ext cx="10816858" cy="1456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 </a:t>
            </a:r>
            <a:r>
              <a:rPr lang="en-US" altLang="zh-CN" dirty="0"/>
              <a:t>500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无人机的数量 𝑚 设置为 </a:t>
            </a:r>
            <a:r>
              <a:rPr lang="en-US" altLang="zh-CN" dirty="0"/>
              <a:t>10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3E235C-34DB-4EE0-0321-EA324FF76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1" t="5388" r="7325" b="7790"/>
          <a:stretch/>
        </p:blipFill>
        <p:spPr>
          <a:xfrm>
            <a:off x="687571" y="973890"/>
            <a:ext cx="5061098" cy="3969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FDDF68-288D-EEEE-B304-6F610E25A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5" t="6008" r="7441" b="8566"/>
          <a:stretch/>
        </p:blipFill>
        <p:spPr>
          <a:xfrm>
            <a:off x="6443331" y="1022994"/>
            <a:ext cx="5061098" cy="390569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4D5A6D-DC84-7A18-A164-027FADAF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29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41DE31-CE6C-2C3C-0C2E-A094F0F6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2AE3E-383A-D977-4769-A6118CA1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1.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研究背景和现状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2.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问题模型简介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3.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实验数据和成果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4.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总结与展望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5.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致谢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FACFF8-7AA1-1534-748E-B0901832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1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 descr="图形用户界面, 应用程序, Word&#10;&#10;描述已自动生成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" y="1500329"/>
            <a:ext cx="11850766" cy="4595671"/>
          </a:xfr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A44FD5E-6FCF-F6BF-ECE5-EE70294A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9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/>
              <a:t>系统界面展示</a:t>
            </a:r>
            <a:endParaRPr lang="zh-CN" altLang="en-US" sz="4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/>
          <a:stretch/>
        </p:blipFill>
        <p:spPr>
          <a:xfrm>
            <a:off x="163033" y="900223"/>
            <a:ext cx="8785612" cy="3335713"/>
          </a:xfrm>
        </p:spPr>
      </p:pic>
      <p:pic>
        <p:nvPicPr>
          <p:cNvPr id="5" name="图片 4" descr="图形用户界面, 文本, 应用程序, 电子邮件, Teams&#10;&#10;描述已自动生成">
            <a:extLst>
              <a:ext uri="{FF2B5EF4-FFF2-40B4-BE49-F238E27FC236}">
                <a16:creationId xmlns:a16="http://schemas.microsoft.com/office/drawing/2014/main" id="{333CF100-9E1A-C701-C0B5-1468E347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67" y="3279559"/>
            <a:ext cx="8534400" cy="343675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E482C47-92C0-9819-DC40-81FFBA18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08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2" y="954523"/>
            <a:ext cx="12089095" cy="5658927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ACEE1-483A-B2A3-C48B-3ABA7E5E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8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0277085-FFC9-4740-094B-3B6D4890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总结与展望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F3DEC28-5361-38F9-EC06-E577EC50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本文的主要工作：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）对带时间敏感性的无人机网络扫描覆盖问题进行了分析和建模；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）设计和改进了</a:t>
            </a:r>
            <a:r>
              <a:rPr lang="en-US" altLang="zh-CN" dirty="0"/>
              <a:t>GCSWL</a:t>
            </a:r>
            <a:r>
              <a:rPr lang="zh-CN" altLang="en-US" dirty="0"/>
              <a:t>、</a:t>
            </a:r>
            <a:r>
              <a:rPr lang="en-US" altLang="zh-CN" dirty="0"/>
              <a:t>GAWS</a:t>
            </a:r>
            <a:r>
              <a:rPr lang="zh-CN" altLang="en-US" dirty="0"/>
              <a:t>两种解决问题的算法；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）通过实验，对算法性能进行了比较和分析；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）设计了无人机紧急救援模拟系统。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一些待改进点：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）无人机的物理特性：如速度是否恒定、续航里程是否受环境影响；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）物资的体积在本问题中被忽略。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88CC98-90A2-9F5E-0AE9-9884BCFB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9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致谢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8133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感谢哈尔滨工业大学（深圳）</a:t>
            </a:r>
            <a:r>
              <a:rPr lang="en-US" altLang="zh-CN" dirty="0"/>
              <a:t>&amp; </a:t>
            </a:r>
            <a:r>
              <a:rPr lang="zh-CN" altLang="en-US" dirty="0"/>
              <a:t>计算机科学与技术学院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感谢我的导师堵宏伟老师在毕业设计期间的指导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感谢王慧珍师姐在毕业设计期间提供的帮助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感谢评阅组的各位老师的宝贵意见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感谢倾听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17D814-45E3-47D5-60BD-848EA386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1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研究背景和现状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中国是世界上自然灾害发生频率最高，且造成后果最严重的的少数几个国家之一。</a:t>
            </a:r>
            <a:endParaRPr lang="en-US" altLang="zh-CN" b="1" dirty="0">
              <a:solidFill>
                <a:schemeClr val="accent6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无人机具有实时性强、不容易受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外界环境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影响、部署条件较为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灵活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和使用维护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成本较为低廉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等特点。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使用多架无人机组成的无人机网络协同进行救援工作能够有效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减少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救援过程中的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意外事故风险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，同时能够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节省人力资源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6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2020</a:t>
            </a:r>
            <a:r>
              <a:rPr lang="zh-CN" altLang="en-US" b="1" dirty="0">
                <a:solidFill>
                  <a:schemeClr val="accent6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年初新型冠状病毒感染的肺炎疫情期间，顺丰将无人机运用到医疗物资的运输过程中。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B969E7-0F72-0710-8994-0A6D39C0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0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研究背景和现状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扫描覆盖问题目前的主要研究方向为：</a:t>
            </a:r>
            <a:r>
              <a:rPr lang="zh-CN" altLang="en-US" b="1" dirty="0">
                <a:latin typeface="+mn-ea"/>
              </a:rPr>
              <a:t>传感器数量的优化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b="1" dirty="0">
                <a:latin typeface="+mn-ea"/>
              </a:rPr>
              <a:t>扫描覆盖时间周期的优化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b="1" dirty="0">
                <a:latin typeface="+mn-ea"/>
              </a:rPr>
              <a:t>传感器传输延迟的优化</a:t>
            </a:r>
            <a:r>
              <a:rPr lang="zh-CN" altLang="en-US" dirty="0">
                <a:latin typeface="+mn-ea"/>
              </a:rPr>
              <a:t>等。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无人机在</a:t>
            </a:r>
            <a:r>
              <a:rPr lang="zh-CN" altLang="en-US" b="1" dirty="0">
                <a:latin typeface="+mn-ea"/>
              </a:rPr>
              <a:t>无人机网络</a:t>
            </a:r>
            <a:r>
              <a:rPr lang="zh-CN" altLang="en-US" dirty="0">
                <a:latin typeface="+mn-ea"/>
              </a:rPr>
              <a:t>中的通讯方式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无人机网络中的路径规划问题与</a:t>
            </a:r>
            <a:r>
              <a:rPr lang="zh-CN" altLang="en-US" b="1" dirty="0">
                <a:latin typeface="+mn-ea"/>
              </a:rPr>
              <a:t>车辆路径规划问题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VRP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带时间敏感性的无人机网络扫描覆盖问题与</a:t>
            </a:r>
            <a:r>
              <a:rPr lang="zh-CN" altLang="en-US" sz="2800" b="1" dirty="0">
                <a:latin typeface="+mn-ea"/>
              </a:rPr>
              <a:t>带时间窗的车辆路径规划问题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VRPTW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无人机的物理特性</a:t>
            </a:r>
            <a:endParaRPr lang="zh-CN" altLang="en-US" dirty="0">
              <a:latin typeface="+mn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34D6822-87D8-73D3-663C-C2C90E71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7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无人机的特点：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无人机采用电池供电，</a:t>
            </a:r>
            <a:r>
              <a:rPr lang="zh-CN" altLang="en-US" b="1" dirty="0"/>
              <a:t>续航</a:t>
            </a:r>
            <a:r>
              <a:rPr lang="zh-CN" altLang="en-US" dirty="0"/>
              <a:t>受限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无人机的行动较为</a:t>
            </a:r>
            <a:r>
              <a:rPr lang="zh-CN" altLang="en-US" b="1" dirty="0"/>
              <a:t>灵活</a:t>
            </a:r>
            <a:r>
              <a:rPr lang="zh-CN" altLang="en-US" dirty="0"/>
              <a:t>，不受道路条件限制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无人机的飞行受部分地方的</a:t>
            </a:r>
            <a:r>
              <a:rPr lang="zh-CN" altLang="en-US" b="1" dirty="0"/>
              <a:t>法律法规</a:t>
            </a:r>
            <a:r>
              <a:rPr lang="zh-CN" altLang="en-US" dirty="0"/>
              <a:t>限制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民用无人机的</a:t>
            </a:r>
            <a:r>
              <a:rPr lang="zh-CN" altLang="en-US" b="1" dirty="0"/>
              <a:t>载重能力</a:t>
            </a:r>
            <a:r>
              <a:rPr lang="zh-CN" altLang="en-US" dirty="0"/>
              <a:t>较为有限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无人机在飞行过程中通过</a:t>
            </a:r>
            <a:r>
              <a:rPr lang="zh-CN" altLang="en-US" b="1" dirty="0"/>
              <a:t>无人机网络</a:t>
            </a:r>
            <a:r>
              <a:rPr lang="zh-CN" altLang="en-US" dirty="0"/>
              <a:t>进行数据交互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5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4361606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救援物资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无人机网络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时间敏感性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覆盖率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9F6F5C-045E-D60C-1E28-B8D48D6F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066" y="1251272"/>
            <a:ext cx="6991709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给定一组</a:t>
            </a:r>
            <a:r>
              <a:rPr lang="zh-CN" altLang="en-US" b="1" dirty="0"/>
              <a:t>兴趣点 𝑃 </a:t>
            </a:r>
            <a:r>
              <a:rPr lang="en-US" altLang="zh-CN" dirty="0"/>
              <a:t>= {</a:t>
            </a:r>
            <a:r>
              <a:rPr lang="zh-CN" altLang="en-US" dirty="0"/>
              <a:t>𝑝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𝑝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𝑝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。这些兴趣点随机地分布在目标区域内，他们拥有自己的</a:t>
            </a:r>
            <a:r>
              <a:rPr lang="zh-CN" altLang="en-US" b="1" dirty="0"/>
              <a:t>时间敏感性 𝑇𝑠 </a:t>
            </a:r>
            <a:r>
              <a:rPr lang="en-US" altLang="zh-CN" dirty="0"/>
              <a:t>= {</a:t>
            </a:r>
            <a:r>
              <a:rPr lang="zh-CN" altLang="en-US" dirty="0"/>
              <a:t>𝑡𝑠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𝑡𝑠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𝑡𝑠</a:t>
            </a:r>
            <a:r>
              <a:rPr lang="zh-CN" altLang="en-US" baseline="-25000" dirty="0"/>
              <a:t>𝑛</a:t>
            </a:r>
            <a:r>
              <a:rPr lang="en-US" altLang="zh-CN" dirty="0"/>
              <a:t>} </a:t>
            </a:r>
            <a:r>
              <a:rPr lang="zh-CN" altLang="en-US" dirty="0"/>
              <a:t>和对救援</a:t>
            </a:r>
            <a:r>
              <a:rPr lang="zh-CN" altLang="en-US" b="1" dirty="0"/>
              <a:t>物资的需求量</a:t>
            </a:r>
            <a:r>
              <a:rPr lang="zh-CN" altLang="en-US" dirty="0"/>
              <a:t> 𝑆 </a:t>
            </a:r>
            <a:r>
              <a:rPr lang="en-US" altLang="zh-CN" dirty="0"/>
              <a:t>= {</a:t>
            </a:r>
            <a:r>
              <a:rPr lang="zh-CN" altLang="en-US" dirty="0"/>
              <a:t>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𝑠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。在无人机</a:t>
            </a:r>
            <a:r>
              <a:rPr lang="zh-CN" altLang="en-US" b="1" dirty="0"/>
              <a:t>基地 𝐵 </a:t>
            </a:r>
            <a:r>
              <a:rPr lang="zh-CN" altLang="en-US" dirty="0"/>
              <a:t>中停放有 </a:t>
            </a:r>
            <a:r>
              <a:rPr lang="zh-CN" altLang="en-US" b="1" dirty="0"/>
              <a:t>𝑚 架无人机 𝑈 </a:t>
            </a:r>
            <a:r>
              <a:rPr lang="en-US" altLang="zh-CN" dirty="0"/>
              <a:t>= {</a:t>
            </a:r>
            <a:r>
              <a:rPr lang="zh-CN" altLang="en-US" dirty="0"/>
              <a:t>𝑢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𝑢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𝑢</a:t>
            </a:r>
            <a:r>
              <a:rPr lang="zh-CN" altLang="en-US" baseline="-25000" dirty="0"/>
              <a:t>𝑚</a:t>
            </a:r>
            <a:r>
              <a:rPr lang="en-US" altLang="zh-CN" dirty="0"/>
              <a:t>}</a:t>
            </a:r>
            <a:r>
              <a:rPr lang="zh-CN" altLang="en-US" dirty="0"/>
              <a:t>，每架无人机拥有相同的</a:t>
            </a:r>
            <a:r>
              <a:rPr lang="zh-CN" altLang="en-US" b="1" dirty="0"/>
              <a:t>飞行速度 𝑣</a:t>
            </a:r>
            <a:r>
              <a:rPr lang="zh-CN" altLang="en-US" dirty="0"/>
              <a:t>、</a:t>
            </a:r>
            <a:r>
              <a:rPr lang="zh-CN" altLang="en-US" b="1" dirty="0"/>
              <a:t>最大载重 𝑤 </a:t>
            </a:r>
            <a:r>
              <a:rPr lang="zh-CN" altLang="en-US" dirty="0"/>
              <a:t>和</a:t>
            </a:r>
            <a:r>
              <a:rPr lang="zh-CN" altLang="en-US" b="1" dirty="0"/>
              <a:t>最大续航时间 𝑇</a:t>
            </a:r>
            <a:r>
              <a:rPr lang="zh-CN" altLang="en-US" b="1" baseline="-25000" dirty="0"/>
              <a:t>𝑚𝑎𝑥 </a:t>
            </a:r>
            <a:r>
              <a:rPr lang="zh-CN" altLang="en-US" dirty="0"/>
              <a:t>等基础参数，同时无人机在飞行过程中的</a:t>
            </a:r>
            <a:r>
              <a:rPr lang="zh-CN" altLang="en-US" b="1" dirty="0"/>
              <a:t>当前载重</a:t>
            </a:r>
            <a:r>
              <a:rPr lang="zh-CN" altLang="en-US" dirty="0"/>
              <a:t>记为 𝑤</a:t>
            </a:r>
            <a:r>
              <a:rPr lang="en-US" altLang="zh-CN" dirty="0"/>
              <a:t>′</a:t>
            </a:r>
            <a:r>
              <a:rPr lang="zh-CN" altLang="en-US" dirty="0"/>
              <a:t>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问题模型简介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该问题的目标是最大化对兴趣点的</a:t>
            </a:r>
            <a:r>
              <a:rPr lang="zh-CN" altLang="en-US" b="1" dirty="0"/>
              <a:t>准时覆盖率 𝑅</a:t>
            </a:r>
            <a:r>
              <a:rPr lang="zh-CN" altLang="en-US" b="1" baseline="-25000" dirty="0"/>
              <a:t>𝑜</a:t>
            </a:r>
            <a:r>
              <a:rPr lang="zh-CN" altLang="en-US" b="1" dirty="0"/>
              <a:t> </a:t>
            </a:r>
            <a:r>
              <a:rPr lang="zh-CN" altLang="en-US" dirty="0"/>
              <a:t>和</a:t>
            </a:r>
            <a:r>
              <a:rPr lang="zh-CN" altLang="en-US" b="1" dirty="0"/>
              <a:t>有效覆盖率 𝑅</a:t>
            </a:r>
            <a:r>
              <a:rPr lang="zh-CN" altLang="en-US" b="1" baseline="-25000" dirty="0"/>
              <a:t>𝑒</a:t>
            </a:r>
            <a:r>
              <a:rPr lang="zh-CN" altLang="en-US" dirty="0"/>
              <a:t>，同时以有效覆盖率 𝑅</a:t>
            </a:r>
            <a:r>
              <a:rPr lang="zh-CN" altLang="en-US" baseline="-25000" dirty="0"/>
              <a:t>𝑒</a:t>
            </a:r>
            <a:r>
              <a:rPr lang="zh-CN" altLang="en-US" dirty="0"/>
              <a:t> 为</a:t>
            </a:r>
            <a:r>
              <a:rPr lang="zh-CN" altLang="en-US" b="1" dirty="0"/>
              <a:t>最高优先级</a:t>
            </a:r>
            <a:r>
              <a:rPr lang="zh-CN" altLang="en-US" dirty="0"/>
              <a:t>。每架无人机在最大续航时间 𝑇</a:t>
            </a:r>
            <a:r>
              <a:rPr lang="zh-CN" altLang="en-US" baseline="-25000" dirty="0"/>
              <a:t>𝑚𝑎𝑥</a:t>
            </a:r>
            <a:r>
              <a:rPr lang="zh-CN" altLang="en-US" dirty="0"/>
              <a:t> 内完成任务后，都会返回基地 𝐵。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当所有可以被覆盖的兴趣点都完成覆盖后，即视为无人机应急救援任务完成。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8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在一次救援任务中依次为每架无人机生成扫描覆盖路径，每条扫描覆盖路径的起点和终点均为</a:t>
            </a:r>
            <a:r>
              <a:rPr lang="zh-CN" altLang="en-US" b="1" dirty="0"/>
              <a:t>基地𝐵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成本函数</a:t>
            </a:r>
            <a:r>
              <a:rPr lang="zh-CN" altLang="en-US" dirty="0"/>
              <a:t>：无人机选择兴趣点的依据，采用贪婪策略，每次都选择覆盖成本最低的兴趣点。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出发前对</a:t>
            </a:r>
            <a:r>
              <a:rPr lang="zh-CN" altLang="en-US" b="1" dirty="0"/>
              <a:t>时间敏感性 𝑇𝑠</a:t>
            </a:r>
            <a:r>
              <a:rPr lang="zh-CN" altLang="en-US" dirty="0"/>
              <a:t>的</a:t>
            </a:r>
            <a:r>
              <a:rPr lang="zh-CN" altLang="en-US" b="1" dirty="0"/>
              <a:t>合理性</a:t>
            </a:r>
            <a:r>
              <a:rPr lang="zh-CN" altLang="en-US" dirty="0"/>
              <a:t>进行检查。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兴趣点可访问的三个条件：存活、可返回、不超重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334302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7E8"/>
      </a:lt2>
      <a:accent1>
        <a:srgbClr val="C199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2"/>
      </a:accent5>
      <a:accent6>
        <a:srgbClr val="77AF89"/>
      </a:accent6>
      <a:hlink>
        <a:srgbClr val="5C8A99"/>
      </a:hlink>
      <a:folHlink>
        <a:srgbClr val="7F7F7F"/>
      </a:folHlink>
    </a:clrScheme>
    <a:fontScheme name="思源字体">
      <a:majorFont>
        <a:latin typeface="思源黑体 CN Bold"/>
        <a:ea typeface="思源黑体 CN Bold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1406</Words>
  <Application>Microsoft Office PowerPoint</Application>
  <PresentationFormat>宽屏</PresentationFormat>
  <Paragraphs>131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Microsoft YaHei Light</vt:lpstr>
      <vt:lpstr>等线</vt:lpstr>
      <vt:lpstr>思源黑体 CN Bold</vt:lpstr>
      <vt:lpstr>思源宋体 CN</vt:lpstr>
      <vt:lpstr>Arial</vt:lpstr>
      <vt:lpstr>Avenir Next LT Pro</vt:lpstr>
      <vt:lpstr>PrismaticVTI</vt:lpstr>
      <vt:lpstr>带时间敏感性的无人机网络扫描覆盖算法 的设计与实现</vt:lpstr>
      <vt:lpstr>目录</vt:lpstr>
      <vt:lpstr>研究背景和现状</vt:lpstr>
      <vt:lpstr>研究背景和现状</vt:lpstr>
      <vt:lpstr>问题模型简介</vt:lpstr>
      <vt:lpstr>问题模型简介</vt:lpstr>
      <vt:lpstr>问题模型简介</vt:lpstr>
      <vt:lpstr>问题模型简介</vt:lpstr>
      <vt:lpstr>带载重的贪婪成本选择算法</vt:lpstr>
      <vt:lpstr>带载重的贪婪成本选择算法</vt:lpstr>
      <vt:lpstr>带载重的贪婪成本选择算法</vt:lpstr>
      <vt:lpstr>带自交的遗传算法</vt:lpstr>
      <vt:lpstr>带自交的遗传算法</vt:lpstr>
      <vt:lpstr>带自交的遗传算法</vt:lpstr>
      <vt:lpstr>带自交的遗传算法</vt:lpstr>
      <vt:lpstr>有效覆盖率随无人机数量改变的变化</vt:lpstr>
      <vt:lpstr>有效覆盖率随兴趣点数量改变的变化</vt:lpstr>
      <vt:lpstr>有效覆盖率随时间敏感性范围的变化</vt:lpstr>
      <vt:lpstr>对整体覆盖率的考虑</vt:lpstr>
      <vt:lpstr>系统界面展示</vt:lpstr>
      <vt:lpstr>系统界面展示</vt:lpstr>
      <vt:lpstr>系统界面展示</vt:lpstr>
      <vt:lpstr>总结与展望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带时间敏感性的无人机网络扫描覆盖算法 的设计与实现</dc:title>
  <dc:creator>聪 胡</dc:creator>
  <cp:lastModifiedBy>聪 胡</cp:lastModifiedBy>
  <cp:revision>1</cp:revision>
  <dcterms:created xsi:type="dcterms:W3CDTF">2022-05-23T10:48:14Z</dcterms:created>
  <dcterms:modified xsi:type="dcterms:W3CDTF">2022-06-08T01:21:48Z</dcterms:modified>
</cp:coreProperties>
</file>